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8" r:id="rId3"/>
    <p:sldId id="279" r:id="rId4"/>
    <p:sldId id="280" r:id="rId5"/>
    <p:sldId id="282"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7" r:id="rId26"/>
    <p:sldId id="303" r:id="rId27"/>
    <p:sldId id="304" r:id="rId28"/>
    <p:sldId id="305" r:id="rId29"/>
    <p:sldId id="283" r:id="rId30"/>
    <p:sldId id="30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954AF3-4CBB-47D5-B768-E30B0A172E1A}">
          <p14:sldIdLst>
            <p14:sldId id="256"/>
            <p14:sldId id="278"/>
            <p14:sldId id="279"/>
            <p14:sldId id="280"/>
            <p14:sldId id="282"/>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7"/>
            <p14:sldId id="303"/>
            <p14:sldId id="304"/>
            <p14:sldId id="305"/>
            <p14:sldId id="283"/>
            <p14:sldId id="306"/>
          </p14:sldIdLst>
        </p14:section>
        <p14:section name="Untitled Section" id="{DE653112-4941-4CA2-B098-F114DB636BE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32" autoAdjust="0"/>
  </p:normalViewPr>
  <p:slideViewPr>
    <p:cSldViewPr snapToGrid="0">
      <p:cViewPr varScale="1">
        <p:scale>
          <a:sx n="82" d="100"/>
          <a:sy n="82" d="100"/>
        </p:scale>
        <p:origin x="87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9EB604-9936-46D1-856B-19882AB67432}" type="datetimeFigureOut">
              <a:rPr lang="en-IN" smtClean="0"/>
              <a:t>03-12-2021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532604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9EB604-9936-46D1-856B-19882AB67432}" type="datetimeFigureOut">
              <a:rPr lang="en-IN" smtClean="0"/>
              <a:t>03-12-2021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125319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69EB604-9936-46D1-856B-19882AB67432}" type="datetimeFigureOut">
              <a:rPr lang="en-IN" smtClean="0"/>
              <a:t>03-12-2021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2194306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69EB604-9936-46D1-856B-19882AB67432}" type="datetimeFigureOut">
              <a:rPr lang="en-IN" smtClean="0"/>
              <a:t>03-12-2021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4755B-9C39-4593-ABBD-D4BFC80371D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33533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9EB604-9936-46D1-856B-19882AB67432}" type="datetimeFigureOut">
              <a:rPr lang="en-IN" smtClean="0"/>
              <a:t>03-12-2021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327419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69EB604-9936-46D1-856B-19882AB67432}" type="datetimeFigureOut">
              <a:rPr lang="en-IN" smtClean="0"/>
              <a:t>03-12-2021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2245173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69EB604-9936-46D1-856B-19882AB67432}" type="datetimeFigureOut">
              <a:rPr lang="en-IN" smtClean="0"/>
              <a:t>03-12-2021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3273607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9EB604-9936-46D1-856B-19882AB67432}" type="datetimeFigureOut">
              <a:rPr lang="en-IN" smtClean="0"/>
              <a:t>03-12-2021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2696223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9EB604-9936-46D1-856B-19882AB67432}" type="datetimeFigureOut">
              <a:rPr lang="en-IN" smtClean="0"/>
              <a:t>03-12-2021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1164909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69EB604-9936-46D1-856B-19882AB67432}" type="datetimeFigureOut">
              <a:rPr lang="en-IN" smtClean="0"/>
              <a:t>03-12-2021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3676384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9EB604-9936-46D1-856B-19882AB67432}" type="datetimeFigureOut">
              <a:rPr lang="en-IN" smtClean="0"/>
              <a:t>03-12-2021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2930628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9EB604-9936-46D1-856B-19882AB67432}" type="datetimeFigureOut">
              <a:rPr lang="en-IN" smtClean="0"/>
              <a:t>03-12-2021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4184687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9EB604-9936-46D1-856B-19882AB67432}" type="datetimeFigureOut">
              <a:rPr lang="en-IN" smtClean="0"/>
              <a:t>03-12-2021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3923441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69EB604-9936-46D1-856B-19882AB67432}" type="datetimeFigureOut">
              <a:rPr lang="en-IN" smtClean="0"/>
              <a:t>03-12-2021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4245017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69EB604-9936-46D1-856B-19882AB67432}" type="datetimeFigureOut">
              <a:rPr lang="en-IN" smtClean="0"/>
              <a:t>03-12-2021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203789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69EB604-9936-46D1-856B-19882AB67432}" type="datetimeFigureOut">
              <a:rPr lang="en-IN" smtClean="0"/>
              <a:t>03-12-2021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4217828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9EB604-9936-46D1-856B-19882AB67432}" type="datetimeFigureOut">
              <a:rPr lang="en-IN" smtClean="0"/>
              <a:t>03-12-2021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4755B-9C39-4593-ABBD-D4BFC80371D6}" type="slidenum">
              <a:rPr lang="en-IN" smtClean="0"/>
              <a:t>‹#›</a:t>
            </a:fld>
            <a:endParaRPr lang="en-IN"/>
          </a:p>
        </p:txBody>
      </p:sp>
    </p:spTree>
    <p:extLst>
      <p:ext uri="{BB962C8B-B14F-4D97-AF65-F5344CB8AC3E}">
        <p14:creationId xmlns:p14="http://schemas.microsoft.com/office/powerpoint/2010/main" val="1977316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69EB604-9936-46D1-856B-19882AB67432}" type="datetimeFigureOut">
              <a:rPr lang="en-IN" smtClean="0"/>
              <a:t>03-12-2021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DF4755B-9C39-4593-ABBD-D4BFC80371D6}" type="slidenum">
              <a:rPr lang="en-IN" smtClean="0"/>
              <a:t>‹#›</a:t>
            </a:fld>
            <a:endParaRPr lang="en-IN"/>
          </a:p>
        </p:txBody>
      </p:sp>
    </p:spTree>
    <p:extLst>
      <p:ext uri="{BB962C8B-B14F-4D97-AF65-F5344CB8AC3E}">
        <p14:creationId xmlns:p14="http://schemas.microsoft.com/office/powerpoint/2010/main" val="247811041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2EC7D2-BCAB-4DE0-8B0C-53D8CC555970}"/>
              </a:ext>
            </a:extLst>
          </p:cNvPr>
          <p:cNvSpPr>
            <a:spLocks noGrp="1"/>
          </p:cNvSpPr>
          <p:nvPr>
            <p:ph type="ctrTitle"/>
          </p:nvPr>
        </p:nvSpPr>
        <p:spPr>
          <a:xfrm>
            <a:off x="1154955" y="251928"/>
            <a:ext cx="8825658" cy="3620276"/>
          </a:xfrm>
        </p:spPr>
        <p:txBody>
          <a:bodyPr>
            <a:normAutofit/>
          </a:bodyPr>
          <a:lstStyle/>
          <a:p>
            <a:r>
              <a:rPr lang="en-US" dirty="0"/>
              <a:t>Cognizant </a:t>
            </a:r>
            <a:br>
              <a:rPr lang="en-US" dirty="0"/>
            </a:br>
            <a:r>
              <a:rPr lang="en-US" sz="4000" dirty="0"/>
              <a:t>[ADM21DF006]</a:t>
            </a:r>
            <a:br>
              <a:rPr lang="en-US" sz="4000" dirty="0"/>
            </a:br>
            <a:r>
              <a:rPr lang="en-US" sz="4000" dirty="0"/>
              <a:t>[Airport Management System]</a:t>
            </a:r>
            <a:endParaRPr lang="en-IN" sz="4000" dirty="0"/>
          </a:p>
        </p:txBody>
      </p:sp>
      <p:pic>
        <p:nvPicPr>
          <p:cNvPr id="7" name="Picture 6">
            <a:extLst>
              <a:ext uri="{FF2B5EF4-FFF2-40B4-BE49-F238E27FC236}">
                <a16:creationId xmlns:a16="http://schemas.microsoft.com/office/drawing/2014/main" id="{0B19DE7B-6F40-4123-B776-4A6C23EAD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2345169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8BD8-DED3-445D-B215-F094205F2D76}"/>
              </a:ext>
            </a:extLst>
          </p:cNvPr>
          <p:cNvSpPr>
            <a:spLocks noGrp="1"/>
          </p:cNvSpPr>
          <p:nvPr>
            <p:ph type="title"/>
          </p:nvPr>
        </p:nvSpPr>
        <p:spPr/>
        <p:txBody>
          <a:bodyPr/>
          <a:lstStyle/>
          <a:p>
            <a:r>
              <a:rPr lang="en-US" dirty="0"/>
              <a:t>Forgot User Password</a:t>
            </a:r>
            <a:endParaRPr lang="en-IN" dirty="0"/>
          </a:p>
        </p:txBody>
      </p:sp>
      <p:pic>
        <p:nvPicPr>
          <p:cNvPr id="5" name="Content Placeholder 4">
            <a:extLst>
              <a:ext uri="{FF2B5EF4-FFF2-40B4-BE49-F238E27FC236}">
                <a16:creationId xmlns:a16="http://schemas.microsoft.com/office/drawing/2014/main" id="{B86E85E0-38A3-4877-B951-4698A35D18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70E6DFCF-E7E9-44CE-96A1-FB21671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2045756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8B2A-6B71-449E-822C-92879898831F}"/>
              </a:ext>
            </a:extLst>
          </p:cNvPr>
          <p:cNvSpPr>
            <a:spLocks noGrp="1"/>
          </p:cNvSpPr>
          <p:nvPr>
            <p:ph type="title"/>
          </p:nvPr>
        </p:nvSpPr>
        <p:spPr/>
        <p:txBody>
          <a:bodyPr/>
          <a:lstStyle/>
          <a:p>
            <a:r>
              <a:rPr lang="en-US" dirty="0" err="1"/>
              <a:t>HomePage</a:t>
            </a:r>
            <a:endParaRPr lang="en-IN" dirty="0"/>
          </a:p>
        </p:txBody>
      </p:sp>
      <p:pic>
        <p:nvPicPr>
          <p:cNvPr id="5" name="Content Placeholder 4">
            <a:extLst>
              <a:ext uri="{FF2B5EF4-FFF2-40B4-BE49-F238E27FC236}">
                <a16:creationId xmlns:a16="http://schemas.microsoft.com/office/drawing/2014/main" id="{DE36D001-50BC-4D1D-BC1C-235703FDFC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61968"/>
            <a:ext cx="7459132" cy="4195762"/>
          </a:xfrm>
        </p:spPr>
      </p:pic>
      <p:pic>
        <p:nvPicPr>
          <p:cNvPr id="6" name="Picture 5">
            <a:extLst>
              <a:ext uri="{FF2B5EF4-FFF2-40B4-BE49-F238E27FC236}">
                <a16:creationId xmlns:a16="http://schemas.microsoft.com/office/drawing/2014/main" id="{B2D7CC96-D332-4FCB-BDAA-8AF94BBBA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1704206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A524-4125-4EEE-882F-D9BAF4D609DF}"/>
              </a:ext>
            </a:extLst>
          </p:cNvPr>
          <p:cNvSpPr>
            <a:spLocks noGrp="1"/>
          </p:cNvSpPr>
          <p:nvPr>
            <p:ph type="title"/>
          </p:nvPr>
        </p:nvSpPr>
        <p:spPr/>
        <p:txBody>
          <a:bodyPr/>
          <a:lstStyle/>
          <a:p>
            <a:r>
              <a:rPr lang="en-US" dirty="0" err="1"/>
              <a:t>Dashbord</a:t>
            </a:r>
            <a:endParaRPr lang="en-IN" dirty="0"/>
          </a:p>
        </p:txBody>
      </p:sp>
      <p:pic>
        <p:nvPicPr>
          <p:cNvPr id="5" name="Content Placeholder 4">
            <a:extLst>
              <a:ext uri="{FF2B5EF4-FFF2-40B4-BE49-F238E27FC236}">
                <a16:creationId xmlns:a16="http://schemas.microsoft.com/office/drawing/2014/main" id="{8E377934-6EAA-4EB6-9825-4C70EF2DC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B67BE345-C90B-4D57-A7B2-5FFD74EEB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154868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288A-CD1B-4D5E-96B5-137863CE53A9}"/>
              </a:ext>
            </a:extLst>
          </p:cNvPr>
          <p:cNvSpPr>
            <a:spLocks noGrp="1"/>
          </p:cNvSpPr>
          <p:nvPr>
            <p:ph type="title"/>
          </p:nvPr>
        </p:nvSpPr>
        <p:spPr/>
        <p:txBody>
          <a:bodyPr/>
          <a:lstStyle/>
          <a:p>
            <a:r>
              <a:rPr lang="en-US" dirty="0"/>
              <a:t>About Us</a:t>
            </a:r>
            <a:endParaRPr lang="en-IN" dirty="0"/>
          </a:p>
        </p:txBody>
      </p:sp>
      <p:pic>
        <p:nvPicPr>
          <p:cNvPr id="5" name="Content Placeholder 4">
            <a:extLst>
              <a:ext uri="{FF2B5EF4-FFF2-40B4-BE49-F238E27FC236}">
                <a16:creationId xmlns:a16="http://schemas.microsoft.com/office/drawing/2014/main" id="{96E17F53-B96B-440A-92FD-956342448E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61968"/>
            <a:ext cx="7459132" cy="4195762"/>
          </a:xfrm>
        </p:spPr>
      </p:pic>
      <p:pic>
        <p:nvPicPr>
          <p:cNvPr id="6" name="Picture 5">
            <a:extLst>
              <a:ext uri="{FF2B5EF4-FFF2-40B4-BE49-F238E27FC236}">
                <a16:creationId xmlns:a16="http://schemas.microsoft.com/office/drawing/2014/main" id="{35A2154B-B827-4446-9A0B-456092B62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1709299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55C9-4866-46D3-948E-FC91DDFF490B}"/>
              </a:ext>
            </a:extLst>
          </p:cNvPr>
          <p:cNvSpPr>
            <a:spLocks noGrp="1"/>
          </p:cNvSpPr>
          <p:nvPr>
            <p:ph type="title"/>
          </p:nvPr>
        </p:nvSpPr>
        <p:spPr/>
        <p:txBody>
          <a:bodyPr/>
          <a:lstStyle/>
          <a:p>
            <a:r>
              <a:rPr lang="en-US" dirty="0"/>
              <a:t>Contact Us</a:t>
            </a:r>
            <a:endParaRPr lang="en-IN" dirty="0"/>
          </a:p>
        </p:txBody>
      </p:sp>
      <p:pic>
        <p:nvPicPr>
          <p:cNvPr id="5" name="Content Placeholder 4">
            <a:extLst>
              <a:ext uri="{FF2B5EF4-FFF2-40B4-BE49-F238E27FC236}">
                <a16:creationId xmlns:a16="http://schemas.microsoft.com/office/drawing/2014/main" id="{6FA1C2C7-BCBC-4FC7-A890-EC741356C6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B1F38AF2-193B-4614-B30C-3A6D11E4F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307945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9D4C-BBFD-4813-9E59-604AEFA2A699}"/>
              </a:ext>
            </a:extLst>
          </p:cNvPr>
          <p:cNvSpPr>
            <a:spLocks noGrp="1"/>
          </p:cNvSpPr>
          <p:nvPr>
            <p:ph type="title"/>
          </p:nvPr>
        </p:nvSpPr>
        <p:spPr/>
        <p:txBody>
          <a:bodyPr/>
          <a:lstStyle/>
          <a:p>
            <a:r>
              <a:rPr lang="en-US" dirty="0"/>
              <a:t>Profile</a:t>
            </a:r>
            <a:endParaRPr lang="en-IN" dirty="0"/>
          </a:p>
        </p:txBody>
      </p:sp>
      <p:pic>
        <p:nvPicPr>
          <p:cNvPr id="5" name="Content Placeholder 4">
            <a:extLst>
              <a:ext uri="{FF2B5EF4-FFF2-40B4-BE49-F238E27FC236}">
                <a16:creationId xmlns:a16="http://schemas.microsoft.com/office/drawing/2014/main" id="{0FCF08EC-6139-49AD-8ED0-08875DEE0F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D277EE04-CA11-4BE1-B9F9-FC9ADB403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1525043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B37F-E17B-4127-818B-C86B14AA0544}"/>
              </a:ext>
            </a:extLst>
          </p:cNvPr>
          <p:cNvSpPr>
            <a:spLocks noGrp="1"/>
          </p:cNvSpPr>
          <p:nvPr>
            <p:ph type="title"/>
          </p:nvPr>
        </p:nvSpPr>
        <p:spPr/>
        <p:txBody>
          <a:bodyPr/>
          <a:lstStyle/>
          <a:p>
            <a:r>
              <a:rPr lang="en-US" dirty="0"/>
              <a:t>Registration Request</a:t>
            </a:r>
            <a:endParaRPr lang="en-IN" dirty="0"/>
          </a:p>
        </p:txBody>
      </p:sp>
      <p:pic>
        <p:nvPicPr>
          <p:cNvPr id="5" name="Content Placeholder 4">
            <a:extLst>
              <a:ext uri="{FF2B5EF4-FFF2-40B4-BE49-F238E27FC236}">
                <a16:creationId xmlns:a16="http://schemas.microsoft.com/office/drawing/2014/main" id="{3A7717A7-DD7C-4671-870A-2036837B67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2DFEE6EA-2843-4526-9048-05CB581E9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2149859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7EEF-79C3-4B6D-A073-862C56166CB5}"/>
              </a:ext>
            </a:extLst>
          </p:cNvPr>
          <p:cNvSpPr>
            <a:spLocks noGrp="1"/>
          </p:cNvSpPr>
          <p:nvPr>
            <p:ph type="title"/>
          </p:nvPr>
        </p:nvSpPr>
        <p:spPr/>
        <p:txBody>
          <a:bodyPr/>
          <a:lstStyle/>
          <a:p>
            <a:r>
              <a:rPr lang="en-US" dirty="0"/>
              <a:t>Plane Management</a:t>
            </a:r>
            <a:endParaRPr lang="en-IN" dirty="0"/>
          </a:p>
        </p:txBody>
      </p:sp>
      <p:pic>
        <p:nvPicPr>
          <p:cNvPr id="5" name="Content Placeholder 4">
            <a:extLst>
              <a:ext uri="{FF2B5EF4-FFF2-40B4-BE49-F238E27FC236}">
                <a16:creationId xmlns:a16="http://schemas.microsoft.com/office/drawing/2014/main" id="{AA81F5F7-41EA-4202-8508-6E4078E36B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1E7B44EB-B76F-4156-A775-C934E0AE3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3318761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351A-0DF9-46EB-B3E2-470FD87496F5}"/>
              </a:ext>
            </a:extLst>
          </p:cNvPr>
          <p:cNvSpPr>
            <a:spLocks noGrp="1"/>
          </p:cNvSpPr>
          <p:nvPr>
            <p:ph type="title"/>
          </p:nvPr>
        </p:nvSpPr>
        <p:spPr/>
        <p:txBody>
          <a:bodyPr/>
          <a:lstStyle/>
          <a:p>
            <a:r>
              <a:rPr lang="en-US" dirty="0"/>
              <a:t>Hanger Management</a:t>
            </a:r>
            <a:endParaRPr lang="en-IN" dirty="0"/>
          </a:p>
        </p:txBody>
      </p:sp>
      <p:pic>
        <p:nvPicPr>
          <p:cNvPr id="5" name="Content Placeholder 4">
            <a:extLst>
              <a:ext uri="{FF2B5EF4-FFF2-40B4-BE49-F238E27FC236}">
                <a16:creationId xmlns:a16="http://schemas.microsoft.com/office/drawing/2014/main" id="{60B01F32-0A8D-433E-AC14-04F071A2A6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21BB4A35-C58A-4A74-A833-7DDFADFC2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2140370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C5376-082D-4CD4-A095-8CFC6C636434}"/>
              </a:ext>
            </a:extLst>
          </p:cNvPr>
          <p:cNvSpPr>
            <a:spLocks noGrp="1"/>
          </p:cNvSpPr>
          <p:nvPr>
            <p:ph type="title"/>
          </p:nvPr>
        </p:nvSpPr>
        <p:spPr/>
        <p:txBody>
          <a:bodyPr/>
          <a:lstStyle/>
          <a:p>
            <a:r>
              <a:rPr lang="en-US" dirty="0"/>
              <a:t>Manage Resources</a:t>
            </a:r>
            <a:endParaRPr lang="en-IN" dirty="0"/>
          </a:p>
        </p:txBody>
      </p:sp>
      <p:pic>
        <p:nvPicPr>
          <p:cNvPr id="9" name="Content Placeholder 8">
            <a:extLst>
              <a:ext uri="{FF2B5EF4-FFF2-40B4-BE49-F238E27FC236}">
                <a16:creationId xmlns:a16="http://schemas.microsoft.com/office/drawing/2014/main" id="{47AAFF9B-120C-49E8-A7C7-3D7628C030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10" name="Picture 9">
            <a:extLst>
              <a:ext uri="{FF2B5EF4-FFF2-40B4-BE49-F238E27FC236}">
                <a16:creationId xmlns:a16="http://schemas.microsoft.com/office/drawing/2014/main" id="{C9D606A6-E7FD-42DB-88E8-588EF865D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14995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8BB5-559B-4B9A-B755-D6D244D77E41}"/>
              </a:ext>
            </a:extLst>
          </p:cNvPr>
          <p:cNvSpPr>
            <a:spLocks noGrp="1"/>
          </p:cNvSpPr>
          <p:nvPr>
            <p:ph type="title"/>
          </p:nvPr>
        </p:nvSpPr>
        <p:spPr>
          <a:xfrm>
            <a:off x="578181" y="512429"/>
            <a:ext cx="8825657" cy="964680"/>
          </a:xfrm>
        </p:spPr>
        <p:txBody>
          <a:bodyPr/>
          <a:lstStyle/>
          <a:p>
            <a:r>
              <a:rPr lang="en-US" dirty="0"/>
              <a:t>Team</a:t>
            </a:r>
          </a:p>
        </p:txBody>
      </p:sp>
      <p:sp>
        <p:nvSpPr>
          <p:cNvPr id="3" name="Text Placeholder 2">
            <a:extLst>
              <a:ext uri="{FF2B5EF4-FFF2-40B4-BE49-F238E27FC236}">
                <a16:creationId xmlns:a16="http://schemas.microsoft.com/office/drawing/2014/main" id="{C008F663-7309-4C5E-B88F-8B09A61A6DC6}"/>
              </a:ext>
            </a:extLst>
          </p:cNvPr>
          <p:cNvSpPr>
            <a:spLocks noGrp="1"/>
          </p:cNvSpPr>
          <p:nvPr>
            <p:ph type="body" idx="1"/>
          </p:nvPr>
        </p:nvSpPr>
        <p:spPr>
          <a:xfrm>
            <a:off x="1154955" y="1786597"/>
            <a:ext cx="8825658" cy="3851184"/>
          </a:xfrm>
        </p:spPr>
        <p:txBody>
          <a:bodyPr/>
          <a:lstStyle/>
          <a:p>
            <a:pPr marL="342900" indent="-342900">
              <a:buFont typeface="Arial" panose="020B0604020202020204" pitchFamily="34" charset="0"/>
              <a:buChar char="•"/>
            </a:pPr>
            <a:r>
              <a:rPr lang="en-US" dirty="0"/>
              <a:t>Vishal Kumar (POD Leader)</a:t>
            </a:r>
          </a:p>
          <a:p>
            <a:pPr marL="342900" indent="-342900">
              <a:buFont typeface="Arial" panose="020B0604020202020204" pitchFamily="34" charset="0"/>
              <a:buChar char="•"/>
            </a:pPr>
            <a:r>
              <a:rPr lang="en-US" dirty="0"/>
              <a:t>Sumit Kumar Labh (Member)</a:t>
            </a:r>
          </a:p>
          <a:p>
            <a:pPr marL="342900" indent="-342900">
              <a:buFont typeface="Arial" panose="020B0604020202020204" pitchFamily="34" charset="0"/>
              <a:buChar char="•"/>
            </a:pPr>
            <a:r>
              <a:rPr lang="en-US" dirty="0"/>
              <a:t>Abhishek Kumar (Member)</a:t>
            </a:r>
          </a:p>
          <a:p>
            <a:pPr marL="342900" indent="-342900">
              <a:buFont typeface="Arial" panose="020B0604020202020204" pitchFamily="34" charset="0"/>
              <a:buChar char="•"/>
            </a:pPr>
            <a:r>
              <a:rPr lang="en-US" dirty="0"/>
              <a:t>Sumit Kumar (Member)</a:t>
            </a:r>
          </a:p>
          <a:p>
            <a:pPr marL="342900" indent="-342900">
              <a:buFont typeface="Arial" panose="020B0604020202020204" pitchFamily="34" charset="0"/>
              <a:buChar char="•"/>
            </a:pPr>
            <a:r>
              <a:rPr lang="en-US" dirty="0"/>
              <a:t>Harshit Anand (Member)</a:t>
            </a:r>
          </a:p>
        </p:txBody>
      </p:sp>
      <p:pic>
        <p:nvPicPr>
          <p:cNvPr id="4" name="Picture 3">
            <a:extLst>
              <a:ext uri="{FF2B5EF4-FFF2-40B4-BE49-F238E27FC236}">
                <a16:creationId xmlns:a16="http://schemas.microsoft.com/office/drawing/2014/main" id="{6CDCBDE2-E12A-4461-B56A-67FF175CA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1099442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AA4DF-F79D-454E-B259-510E2F9C788F}"/>
              </a:ext>
            </a:extLst>
          </p:cNvPr>
          <p:cNvSpPr>
            <a:spLocks noGrp="1"/>
          </p:cNvSpPr>
          <p:nvPr>
            <p:ph type="title"/>
          </p:nvPr>
        </p:nvSpPr>
        <p:spPr/>
        <p:txBody>
          <a:bodyPr/>
          <a:lstStyle/>
          <a:p>
            <a:r>
              <a:rPr lang="en-US" dirty="0"/>
              <a:t>View Issues</a:t>
            </a:r>
            <a:endParaRPr lang="en-IN" dirty="0"/>
          </a:p>
        </p:txBody>
      </p:sp>
      <p:pic>
        <p:nvPicPr>
          <p:cNvPr id="5" name="Content Placeholder 4">
            <a:extLst>
              <a:ext uri="{FF2B5EF4-FFF2-40B4-BE49-F238E27FC236}">
                <a16:creationId xmlns:a16="http://schemas.microsoft.com/office/drawing/2014/main" id="{487A4BBE-112F-4DD0-8D93-4B6D02846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D14F001F-771A-49E7-B923-5A469F8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1893179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6F688-EBFD-4CDC-828E-066733B7EE8B}"/>
              </a:ext>
            </a:extLst>
          </p:cNvPr>
          <p:cNvSpPr>
            <a:spLocks noGrp="1"/>
          </p:cNvSpPr>
          <p:nvPr>
            <p:ph type="title"/>
          </p:nvPr>
        </p:nvSpPr>
        <p:spPr/>
        <p:txBody>
          <a:bodyPr/>
          <a:lstStyle/>
          <a:p>
            <a:r>
              <a:rPr lang="en-US" dirty="0"/>
              <a:t>Pilot Schedules</a:t>
            </a:r>
            <a:endParaRPr lang="en-IN" dirty="0"/>
          </a:p>
        </p:txBody>
      </p:sp>
      <p:pic>
        <p:nvPicPr>
          <p:cNvPr id="5" name="Content Placeholder 4">
            <a:extLst>
              <a:ext uri="{FF2B5EF4-FFF2-40B4-BE49-F238E27FC236}">
                <a16:creationId xmlns:a16="http://schemas.microsoft.com/office/drawing/2014/main" id="{8BCEE396-8C18-44F3-856C-15A8F0DB0B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B785688C-1086-459B-A263-EAF6FF63D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4005639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5028-C54C-45A9-B52D-9E605E0282EB}"/>
              </a:ext>
            </a:extLst>
          </p:cNvPr>
          <p:cNvSpPr>
            <a:spLocks noGrp="1"/>
          </p:cNvSpPr>
          <p:nvPr>
            <p:ph type="title"/>
          </p:nvPr>
        </p:nvSpPr>
        <p:spPr/>
        <p:txBody>
          <a:bodyPr/>
          <a:lstStyle/>
          <a:p>
            <a:r>
              <a:rPr lang="en-US" dirty="0"/>
              <a:t>Registered Flight Plan</a:t>
            </a:r>
            <a:endParaRPr lang="en-IN" dirty="0"/>
          </a:p>
        </p:txBody>
      </p:sp>
      <p:pic>
        <p:nvPicPr>
          <p:cNvPr id="5" name="Content Placeholder 4">
            <a:extLst>
              <a:ext uri="{FF2B5EF4-FFF2-40B4-BE49-F238E27FC236}">
                <a16:creationId xmlns:a16="http://schemas.microsoft.com/office/drawing/2014/main" id="{16D423C5-2903-472A-A735-79ACF0E849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E7F64177-03B9-4E7D-9937-A2CFCE187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3388410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EC2E-2ABF-41A7-ACF6-398D6299AE12}"/>
              </a:ext>
            </a:extLst>
          </p:cNvPr>
          <p:cNvSpPr>
            <a:spLocks noGrp="1"/>
          </p:cNvSpPr>
          <p:nvPr>
            <p:ph type="title"/>
          </p:nvPr>
        </p:nvSpPr>
        <p:spPr/>
        <p:txBody>
          <a:bodyPr/>
          <a:lstStyle/>
          <a:p>
            <a:r>
              <a:rPr lang="en-US" dirty="0"/>
              <a:t>Pre Flight Checklist</a:t>
            </a:r>
            <a:endParaRPr lang="en-IN" dirty="0"/>
          </a:p>
        </p:txBody>
      </p:sp>
      <p:pic>
        <p:nvPicPr>
          <p:cNvPr id="5" name="Content Placeholder 4">
            <a:extLst>
              <a:ext uri="{FF2B5EF4-FFF2-40B4-BE49-F238E27FC236}">
                <a16:creationId xmlns:a16="http://schemas.microsoft.com/office/drawing/2014/main" id="{1B585981-500C-483F-A236-E988F161CF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2AC9547B-CBD8-42B6-A9F8-78225D75A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391078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AAF3-89E9-49B2-921D-E11968BDF7E2}"/>
              </a:ext>
            </a:extLst>
          </p:cNvPr>
          <p:cNvSpPr>
            <a:spLocks noGrp="1"/>
          </p:cNvSpPr>
          <p:nvPr>
            <p:ph type="title"/>
          </p:nvPr>
        </p:nvSpPr>
        <p:spPr/>
        <p:txBody>
          <a:bodyPr/>
          <a:lstStyle/>
          <a:p>
            <a:r>
              <a:rPr lang="en-US" dirty="0"/>
              <a:t>Post Flight Checklist</a:t>
            </a:r>
            <a:endParaRPr lang="en-IN" dirty="0"/>
          </a:p>
        </p:txBody>
      </p:sp>
      <p:pic>
        <p:nvPicPr>
          <p:cNvPr id="13" name="Content Placeholder 12">
            <a:extLst>
              <a:ext uri="{FF2B5EF4-FFF2-40B4-BE49-F238E27FC236}">
                <a16:creationId xmlns:a16="http://schemas.microsoft.com/office/drawing/2014/main" id="{5C170F50-9D10-41F3-BD04-EA77B88BAE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14" name="Picture 13">
            <a:extLst>
              <a:ext uri="{FF2B5EF4-FFF2-40B4-BE49-F238E27FC236}">
                <a16:creationId xmlns:a16="http://schemas.microsoft.com/office/drawing/2014/main" id="{B348CF71-A4AD-4F6F-B74E-2A812BDB6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3543176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AAF3-89E9-49B2-921D-E11968BDF7E2}"/>
              </a:ext>
            </a:extLst>
          </p:cNvPr>
          <p:cNvSpPr>
            <a:spLocks noGrp="1"/>
          </p:cNvSpPr>
          <p:nvPr>
            <p:ph type="title"/>
          </p:nvPr>
        </p:nvSpPr>
        <p:spPr/>
        <p:txBody>
          <a:bodyPr/>
          <a:lstStyle/>
          <a:p>
            <a:r>
              <a:rPr lang="en-US" dirty="0"/>
              <a:t>Post Flight Checklist</a:t>
            </a:r>
            <a:endParaRPr lang="en-IN" dirty="0"/>
          </a:p>
        </p:txBody>
      </p:sp>
      <p:pic>
        <p:nvPicPr>
          <p:cNvPr id="13" name="Content Placeholder 12">
            <a:extLst>
              <a:ext uri="{FF2B5EF4-FFF2-40B4-BE49-F238E27FC236}">
                <a16:creationId xmlns:a16="http://schemas.microsoft.com/office/drawing/2014/main" id="{5C170F50-9D10-41F3-BD04-EA77B88BAE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4" name="Picture 3">
            <a:extLst>
              <a:ext uri="{FF2B5EF4-FFF2-40B4-BE49-F238E27FC236}">
                <a16:creationId xmlns:a16="http://schemas.microsoft.com/office/drawing/2014/main" id="{75C2F1C4-1CC6-41ED-8D05-0CE0ED1C1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1939762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A702-C34F-4F91-BCAD-98B1BE507B36}"/>
              </a:ext>
            </a:extLst>
          </p:cNvPr>
          <p:cNvSpPr>
            <a:spLocks noGrp="1"/>
          </p:cNvSpPr>
          <p:nvPr>
            <p:ph type="title"/>
          </p:nvPr>
        </p:nvSpPr>
        <p:spPr/>
        <p:txBody>
          <a:bodyPr/>
          <a:lstStyle/>
          <a:p>
            <a:r>
              <a:rPr lang="en-US" dirty="0"/>
              <a:t>Rescheduling Requests</a:t>
            </a:r>
            <a:endParaRPr lang="en-IN" dirty="0"/>
          </a:p>
        </p:txBody>
      </p:sp>
      <p:pic>
        <p:nvPicPr>
          <p:cNvPr id="5" name="Content Placeholder 4">
            <a:extLst>
              <a:ext uri="{FF2B5EF4-FFF2-40B4-BE49-F238E27FC236}">
                <a16:creationId xmlns:a16="http://schemas.microsoft.com/office/drawing/2014/main" id="{964BDA26-14AB-44E6-9C09-58A4830A58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64D77ED0-2E18-4C37-93E1-E604B75FC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3067865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F5E96-9082-4C4C-9AD2-67A33C34D85F}"/>
              </a:ext>
            </a:extLst>
          </p:cNvPr>
          <p:cNvSpPr>
            <a:spLocks noGrp="1"/>
          </p:cNvSpPr>
          <p:nvPr>
            <p:ph type="title"/>
          </p:nvPr>
        </p:nvSpPr>
        <p:spPr/>
        <p:txBody>
          <a:bodyPr/>
          <a:lstStyle/>
          <a:p>
            <a:r>
              <a:rPr lang="en-US" dirty="0"/>
              <a:t>View Hanger</a:t>
            </a:r>
            <a:endParaRPr lang="en-IN" dirty="0"/>
          </a:p>
        </p:txBody>
      </p:sp>
      <p:pic>
        <p:nvPicPr>
          <p:cNvPr id="5" name="Content Placeholder 4">
            <a:extLst>
              <a:ext uri="{FF2B5EF4-FFF2-40B4-BE49-F238E27FC236}">
                <a16:creationId xmlns:a16="http://schemas.microsoft.com/office/drawing/2014/main" id="{AFF5A533-9D29-4E0B-A393-F9A750DD36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30766256-34AD-4052-88C6-E1C6004F5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2769294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78FC-B462-4C66-80FF-0588B63F8C40}"/>
              </a:ext>
            </a:extLst>
          </p:cNvPr>
          <p:cNvSpPr>
            <a:spLocks noGrp="1"/>
          </p:cNvSpPr>
          <p:nvPr>
            <p:ph type="title"/>
          </p:nvPr>
        </p:nvSpPr>
        <p:spPr/>
        <p:txBody>
          <a:bodyPr/>
          <a:lstStyle/>
          <a:p>
            <a:r>
              <a:rPr lang="en-US" dirty="0"/>
              <a:t>Hanger Management</a:t>
            </a:r>
            <a:endParaRPr lang="en-IN" dirty="0"/>
          </a:p>
        </p:txBody>
      </p:sp>
      <p:pic>
        <p:nvPicPr>
          <p:cNvPr id="9" name="Content Placeholder 8">
            <a:extLst>
              <a:ext uri="{FF2B5EF4-FFF2-40B4-BE49-F238E27FC236}">
                <a16:creationId xmlns:a16="http://schemas.microsoft.com/office/drawing/2014/main" id="{6E33D61D-1059-4242-A2A9-FA339156EC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10" name="Picture 9">
            <a:extLst>
              <a:ext uri="{FF2B5EF4-FFF2-40B4-BE49-F238E27FC236}">
                <a16:creationId xmlns:a16="http://schemas.microsoft.com/office/drawing/2014/main" id="{C63137FD-5640-4CA1-8AF0-C62270E59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2887085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339C-B9A1-45FC-8883-66C103EED445}"/>
              </a:ext>
            </a:extLst>
          </p:cNvPr>
          <p:cNvSpPr>
            <a:spLocks noGrp="1"/>
          </p:cNvSpPr>
          <p:nvPr>
            <p:ph type="title"/>
          </p:nvPr>
        </p:nvSpPr>
        <p:spPr>
          <a:xfrm>
            <a:off x="324962" y="371751"/>
            <a:ext cx="8825657" cy="1006883"/>
          </a:xfrm>
        </p:spPr>
        <p:txBody>
          <a:bodyPr/>
          <a:lstStyle/>
          <a:p>
            <a:r>
              <a:rPr lang="en-US" dirty="0"/>
              <a:t>Future Scope</a:t>
            </a:r>
          </a:p>
        </p:txBody>
      </p:sp>
      <p:sp>
        <p:nvSpPr>
          <p:cNvPr id="3" name="Text Placeholder 2">
            <a:extLst>
              <a:ext uri="{FF2B5EF4-FFF2-40B4-BE49-F238E27FC236}">
                <a16:creationId xmlns:a16="http://schemas.microsoft.com/office/drawing/2014/main" id="{5DF1A076-A071-4F66-91C0-24C388F6C4CE}"/>
              </a:ext>
            </a:extLst>
          </p:cNvPr>
          <p:cNvSpPr>
            <a:spLocks noGrp="1"/>
          </p:cNvSpPr>
          <p:nvPr>
            <p:ph type="body" idx="1"/>
          </p:nvPr>
        </p:nvSpPr>
        <p:spPr>
          <a:xfrm>
            <a:off x="1154955" y="1575582"/>
            <a:ext cx="8825658" cy="4062199"/>
          </a:xfrm>
        </p:spPr>
        <p:txBody>
          <a:bodyPr>
            <a:normAutofit/>
          </a:bodyPr>
          <a:lstStyle/>
          <a:p>
            <a:r>
              <a:rPr lang="en-US" dirty="0">
                <a:effectLst/>
                <a:latin typeface="Century Gothic (Headings)"/>
                <a:ea typeface="SimSun" panose="02010600030101010101" pitchFamily="2" charset="-122"/>
                <a:cs typeface="Calibri" panose="020F0502020204030204" pitchFamily="34" charset="0"/>
              </a:rPr>
              <a:t>This project provides a facility to digitalize the modern airport management system. It is time saving as it allows the admin to keep count on the status of flights and the management of all the customers in a very efficient way. A well-chosen system will save the valuable administration time, lead to a better experience.</a:t>
            </a:r>
            <a:endParaRPr lang="en-US" dirty="0">
              <a:effectLst/>
              <a:latin typeface="Century Gothic (Headings)"/>
              <a:ea typeface="DengXian" panose="02010600030101010101" pitchFamily="2" charset="-122"/>
              <a:cs typeface="Times New Roman" panose="02020603050405020304" pitchFamily="18" charset="0"/>
            </a:endParaRPr>
          </a:p>
          <a:p>
            <a:endParaRPr lang="en-US" dirty="0">
              <a:latin typeface="Century Gothic (Headings)"/>
            </a:endParaRPr>
          </a:p>
        </p:txBody>
      </p:sp>
      <p:pic>
        <p:nvPicPr>
          <p:cNvPr id="4" name="Picture 3">
            <a:extLst>
              <a:ext uri="{FF2B5EF4-FFF2-40B4-BE49-F238E27FC236}">
                <a16:creationId xmlns:a16="http://schemas.microsoft.com/office/drawing/2014/main" id="{FC8AD651-9FF4-4997-B7E5-22E9C6917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658747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3E9A-B8E4-47F4-8D39-2C1105A4916B}"/>
              </a:ext>
            </a:extLst>
          </p:cNvPr>
          <p:cNvSpPr>
            <a:spLocks noGrp="1"/>
          </p:cNvSpPr>
          <p:nvPr>
            <p:ph type="title"/>
          </p:nvPr>
        </p:nvSpPr>
        <p:spPr>
          <a:xfrm>
            <a:off x="718858" y="470225"/>
            <a:ext cx="8825657" cy="1063153"/>
          </a:xfrm>
        </p:spPr>
        <p:txBody>
          <a:bodyPr/>
          <a:lstStyle/>
          <a:p>
            <a:r>
              <a:rPr lang="en-US" dirty="0"/>
              <a:t>Technologies</a:t>
            </a:r>
          </a:p>
        </p:txBody>
      </p:sp>
      <p:sp>
        <p:nvSpPr>
          <p:cNvPr id="3" name="Text Placeholder 2">
            <a:extLst>
              <a:ext uri="{FF2B5EF4-FFF2-40B4-BE49-F238E27FC236}">
                <a16:creationId xmlns:a16="http://schemas.microsoft.com/office/drawing/2014/main" id="{D7B66E0B-B88D-4D82-BE60-E1F6F1E31DD5}"/>
              </a:ext>
            </a:extLst>
          </p:cNvPr>
          <p:cNvSpPr>
            <a:spLocks noGrp="1"/>
          </p:cNvSpPr>
          <p:nvPr>
            <p:ph type="body" idx="1"/>
          </p:nvPr>
        </p:nvSpPr>
        <p:spPr>
          <a:xfrm>
            <a:off x="1154955" y="2124222"/>
            <a:ext cx="8825658" cy="4431323"/>
          </a:xfrm>
        </p:spPr>
        <p:txBody>
          <a:bodyPr>
            <a:normAutofit/>
          </a:bodyPr>
          <a:lstStyle/>
          <a:p>
            <a:pPr marL="342900" marR="0" lvl="0" indent="-342900">
              <a:spcBef>
                <a:spcPts val="0"/>
              </a:spcBef>
              <a:spcAft>
                <a:spcPts val="0"/>
              </a:spcAft>
              <a:buFont typeface="Wingdings" panose="05000000000000000000" pitchFamily="2" charset="2"/>
              <a:buChar char=""/>
              <a:tabLst>
                <a:tab pos="266700" algn="l"/>
              </a:tabLst>
            </a:pPr>
            <a:r>
              <a:rPr lang="en-US" dirty="0">
                <a:effectLst/>
                <a:latin typeface="Century Gothic (Headings)"/>
                <a:ea typeface="DengXian" panose="020B0503020204020204" pitchFamily="2" charset="-122"/>
                <a:cs typeface="Calibri" panose="020F0502020204030204" pitchFamily="34" charset="0"/>
              </a:rPr>
              <a:t>Platform: Visual Studio 2019, GitHub, Docker</a:t>
            </a:r>
            <a:endParaRPr lang="en-US" dirty="0">
              <a:effectLst/>
              <a:latin typeface="Century Gothic (Headings)"/>
              <a:ea typeface="DengXian" panose="020B0503020204020204" pitchFamily="2" charset="-122"/>
              <a:cs typeface="Times New Roman" panose="02020603050405020304" pitchFamily="18" charset="0"/>
            </a:endParaRPr>
          </a:p>
          <a:p>
            <a:pPr marL="342900" marR="0" lvl="0" indent="-342900">
              <a:spcBef>
                <a:spcPts val="0"/>
              </a:spcBef>
              <a:spcAft>
                <a:spcPts val="0"/>
              </a:spcAft>
              <a:buFont typeface="Wingdings" panose="05000000000000000000" pitchFamily="2" charset="2"/>
              <a:buChar char=""/>
              <a:tabLst>
                <a:tab pos="266700" algn="l"/>
              </a:tabLst>
            </a:pPr>
            <a:r>
              <a:rPr lang="en-US" dirty="0">
                <a:effectLst/>
                <a:latin typeface="Century Gothic (Headings)"/>
                <a:ea typeface="DengXian" panose="020B0503020204020204" pitchFamily="2" charset="-122"/>
                <a:cs typeface="Calibri" panose="020F0502020204030204" pitchFamily="34" charset="0"/>
              </a:rPr>
              <a:t>Database: SQL server, Entity Framework Core</a:t>
            </a:r>
            <a:endParaRPr lang="en-US" dirty="0">
              <a:effectLst/>
              <a:latin typeface="Century Gothic (Headings)"/>
              <a:ea typeface="DengXian" panose="020B0503020204020204" pitchFamily="2" charset="-122"/>
              <a:cs typeface="Times New Roman" panose="02020603050405020304" pitchFamily="18" charset="0"/>
            </a:endParaRPr>
          </a:p>
          <a:p>
            <a:pPr marL="342900" marR="0" lvl="0" indent="-342900">
              <a:spcBef>
                <a:spcPts val="0"/>
              </a:spcBef>
              <a:spcAft>
                <a:spcPts val="0"/>
              </a:spcAft>
              <a:buFont typeface="Wingdings" panose="05000000000000000000" pitchFamily="2" charset="2"/>
              <a:buChar char=""/>
              <a:tabLst>
                <a:tab pos="266700" algn="l"/>
              </a:tabLst>
            </a:pPr>
            <a:r>
              <a:rPr lang="en-US" dirty="0">
                <a:effectLst/>
                <a:latin typeface="Century Gothic (Headings)"/>
                <a:ea typeface="DengXian" panose="020B0503020204020204" pitchFamily="2" charset="-122"/>
                <a:cs typeface="Calibri" panose="020F0502020204030204" pitchFamily="34" charset="0"/>
              </a:rPr>
              <a:t>Cloud: Azure</a:t>
            </a:r>
            <a:endParaRPr lang="en-US" dirty="0">
              <a:effectLst/>
              <a:latin typeface="Century Gothic (Headings)"/>
              <a:ea typeface="DengXian" panose="020B0503020204020204" pitchFamily="2" charset="-122"/>
              <a:cs typeface="Times New Roman" panose="02020603050405020304" pitchFamily="18" charset="0"/>
            </a:endParaRPr>
          </a:p>
          <a:p>
            <a:pPr marL="342900" marR="0" lvl="0" indent="-342900">
              <a:spcBef>
                <a:spcPts val="0"/>
              </a:spcBef>
              <a:spcAft>
                <a:spcPts val="0"/>
              </a:spcAft>
              <a:buFont typeface="Wingdings" panose="05000000000000000000" pitchFamily="2" charset="2"/>
              <a:buChar char=""/>
              <a:tabLst>
                <a:tab pos="266700" algn="l"/>
              </a:tabLst>
            </a:pPr>
            <a:r>
              <a:rPr lang="en-US" dirty="0">
                <a:effectLst/>
                <a:latin typeface="Century Gothic (Headings)"/>
                <a:ea typeface="DengXian" panose="020B0503020204020204" pitchFamily="2" charset="-122"/>
                <a:cs typeface="Calibri" panose="020F0502020204030204" pitchFamily="34" charset="0"/>
              </a:rPr>
              <a:t>Language: C#, HTML, CSS, JAVASCRIPT, BOOTSTRAP, Asp Dotnet Core</a:t>
            </a:r>
            <a:endParaRPr lang="en-US" dirty="0">
              <a:effectLst/>
              <a:latin typeface="Century Gothic (Headings)"/>
              <a:ea typeface="DengXian" panose="020B0503020204020204" pitchFamily="2" charset="-122"/>
              <a:cs typeface="Times New Roman" panose="02020603050405020304" pitchFamily="18" charset="0"/>
            </a:endParaRPr>
          </a:p>
          <a:p>
            <a:endParaRPr lang="en-US" dirty="0">
              <a:latin typeface="Century Gothic (Headings)"/>
            </a:endParaRPr>
          </a:p>
        </p:txBody>
      </p:sp>
      <p:pic>
        <p:nvPicPr>
          <p:cNvPr id="4" name="Picture 3">
            <a:extLst>
              <a:ext uri="{FF2B5EF4-FFF2-40B4-BE49-F238E27FC236}">
                <a16:creationId xmlns:a16="http://schemas.microsoft.com/office/drawing/2014/main" id="{B06BCC3E-5E8D-4D5D-9E36-E505B1184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3469700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E57215-9656-4DB8-9FB7-B0FCBE256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
        <p:nvSpPr>
          <p:cNvPr id="9" name="TextBox 8">
            <a:extLst>
              <a:ext uri="{FF2B5EF4-FFF2-40B4-BE49-F238E27FC236}">
                <a16:creationId xmlns:a16="http://schemas.microsoft.com/office/drawing/2014/main" id="{39BF9360-6BCD-40F0-BB2C-129B654B919C}"/>
              </a:ext>
            </a:extLst>
          </p:cNvPr>
          <p:cNvSpPr txBox="1"/>
          <p:nvPr/>
        </p:nvSpPr>
        <p:spPr>
          <a:xfrm>
            <a:off x="2575249" y="1212980"/>
            <a:ext cx="6410131" cy="1446550"/>
          </a:xfrm>
          <a:prstGeom prst="rect">
            <a:avLst/>
          </a:prstGeom>
          <a:noFill/>
        </p:spPr>
        <p:txBody>
          <a:bodyPr wrap="square" rtlCol="0">
            <a:spAutoFit/>
          </a:bodyPr>
          <a:lstStyle/>
          <a:p>
            <a:pPr algn="ctr"/>
            <a:r>
              <a:rPr lang="en-US" sz="8800" dirty="0"/>
              <a:t>Thank You</a:t>
            </a:r>
            <a:endParaRPr lang="en-IN" sz="8800" dirty="0"/>
          </a:p>
        </p:txBody>
      </p:sp>
    </p:spTree>
    <p:extLst>
      <p:ext uri="{BB962C8B-B14F-4D97-AF65-F5344CB8AC3E}">
        <p14:creationId xmlns:p14="http://schemas.microsoft.com/office/powerpoint/2010/main" val="2364864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22E4D-919B-4C6D-8AA3-98D26102344D}"/>
              </a:ext>
            </a:extLst>
          </p:cNvPr>
          <p:cNvSpPr>
            <a:spLocks noGrp="1"/>
          </p:cNvSpPr>
          <p:nvPr>
            <p:ph type="title"/>
          </p:nvPr>
        </p:nvSpPr>
        <p:spPr>
          <a:xfrm>
            <a:off x="718857" y="371753"/>
            <a:ext cx="8825657" cy="612986"/>
          </a:xfrm>
        </p:spPr>
        <p:txBody>
          <a:bodyPr/>
          <a:lstStyle/>
          <a:p>
            <a:r>
              <a:rPr lang="en-US" dirty="0"/>
              <a:t>Overview</a:t>
            </a:r>
          </a:p>
        </p:txBody>
      </p:sp>
      <p:sp>
        <p:nvSpPr>
          <p:cNvPr id="3" name="Text Placeholder 2">
            <a:extLst>
              <a:ext uri="{FF2B5EF4-FFF2-40B4-BE49-F238E27FC236}">
                <a16:creationId xmlns:a16="http://schemas.microsoft.com/office/drawing/2014/main" id="{483CB9EF-8BFE-4D58-BB3D-7BCCA67E8DC0}"/>
              </a:ext>
            </a:extLst>
          </p:cNvPr>
          <p:cNvSpPr>
            <a:spLocks noGrp="1"/>
          </p:cNvSpPr>
          <p:nvPr>
            <p:ph type="body" idx="1"/>
          </p:nvPr>
        </p:nvSpPr>
        <p:spPr>
          <a:xfrm>
            <a:off x="1154955" y="1336431"/>
            <a:ext cx="8825658" cy="4301350"/>
          </a:xfrm>
        </p:spPr>
        <p:txBody>
          <a:bodyPr>
            <a:normAutofit/>
          </a:bodyPr>
          <a:lstStyle/>
          <a:p>
            <a:pPr marL="0" marR="0">
              <a:spcBef>
                <a:spcPts val="0"/>
              </a:spcBef>
              <a:spcAft>
                <a:spcPts val="0"/>
              </a:spcAft>
            </a:pPr>
            <a:r>
              <a:rPr lang="en-US" dirty="0">
                <a:effectLst/>
                <a:latin typeface="Century Gothic (Headings)"/>
                <a:ea typeface="SimSun" panose="02010600030101010101" pitchFamily="2" charset="-122"/>
                <a:cs typeface="Calibri" panose="020F0502020204030204" pitchFamily="34" charset="0"/>
              </a:rPr>
              <a:t>The project named “Airport Management System” is a web application using which employees can register their account by providing the required details. </a:t>
            </a:r>
          </a:p>
          <a:p>
            <a:pPr marL="0" marR="0">
              <a:spcBef>
                <a:spcPts val="0"/>
              </a:spcBef>
              <a:spcAft>
                <a:spcPts val="0"/>
              </a:spcAft>
            </a:pPr>
            <a:endParaRPr lang="en-US" dirty="0">
              <a:latin typeface="Century Gothic (Headings)"/>
              <a:ea typeface="SimSun" panose="02010600030101010101" pitchFamily="2" charset="-122"/>
              <a:cs typeface="Calibri" panose="020F0502020204030204" pitchFamily="34" charset="0"/>
            </a:endParaRPr>
          </a:p>
          <a:p>
            <a:pPr marL="0" marR="0">
              <a:spcBef>
                <a:spcPts val="0"/>
              </a:spcBef>
              <a:spcAft>
                <a:spcPts val="0"/>
              </a:spcAft>
            </a:pPr>
            <a:r>
              <a:rPr lang="en-US" dirty="0">
                <a:effectLst/>
                <a:latin typeface="Century Gothic (Headings)"/>
                <a:ea typeface="SimSun" panose="02010600030101010101" pitchFamily="2" charset="-122"/>
                <a:cs typeface="Calibri" panose="020F0502020204030204" pitchFamily="34" charset="0"/>
              </a:rPr>
              <a:t>After successful login they will be redirected to their respective home pages based on the profile from where they can perform certain actions which are available for them like checking their work schedule, raising queries, available flight slots, rescheduling and many more.</a:t>
            </a:r>
            <a:endParaRPr lang="en-US" dirty="0">
              <a:latin typeface="Century Gothic (Headings)"/>
            </a:endParaRPr>
          </a:p>
        </p:txBody>
      </p:sp>
      <p:pic>
        <p:nvPicPr>
          <p:cNvPr id="4" name="Picture 3">
            <a:extLst>
              <a:ext uri="{FF2B5EF4-FFF2-40B4-BE49-F238E27FC236}">
                <a16:creationId xmlns:a16="http://schemas.microsoft.com/office/drawing/2014/main" id="{AF61ADEA-88AB-4B8C-9D27-622BD69A7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80406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41062-E38F-41C0-89FA-2F7EC5C38EA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4600" b="0" i="0" kern="1200">
                <a:solidFill>
                  <a:srgbClr val="EBEBEB"/>
                </a:solidFill>
                <a:latin typeface="+mj-lt"/>
                <a:ea typeface="+mj-ea"/>
                <a:cs typeface="+mj-cs"/>
              </a:rPr>
              <a:t>Schematic Diagram</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Chart, diagram&#10;&#10;Description automatically generated">
            <a:extLst>
              <a:ext uri="{FF2B5EF4-FFF2-40B4-BE49-F238E27FC236}">
                <a16:creationId xmlns:a16="http://schemas.microsoft.com/office/drawing/2014/main" id="{186813EC-A76C-4B95-90A1-3C60F562BE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0601" y="647698"/>
            <a:ext cx="5117168" cy="5562139"/>
          </a:xfrm>
          <a:prstGeom prst="rect">
            <a:avLst/>
          </a:prstGeom>
          <a:effectLst/>
        </p:spPr>
      </p:pic>
      <p:pic>
        <p:nvPicPr>
          <p:cNvPr id="14" name="Picture 13">
            <a:extLst>
              <a:ext uri="{FF2B5EF4-FFF2-40B4-BE49-F238E27FC236}">
                <a16:creationId xmlns:a16="http://schemas.microsoft.com/office/drawing/2014/main" id="{7B1651C5-966C-4BD6-B522-3FE6379F86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173534059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91F8FE-E51C-4B21-89BD-08F1EE65F060}"/>
              </a:ext>
            </a:extLst>
          </p:cNvPr>
          <p:cNvSpPr>
            <a:spLocks noGrp="1"/>
          </p:cNvSpPr>
          <p:nvPr>
            <p:ph type="title"/>
          </p:nvPr>
        </p:nvSpPr>
        <p:spPr/>
        <p:txBody>
          <a:bodyPr/>
          <a:lstStyle/>
          <a:p>
            <a:r>
              <a:rPr lang="en-US" dirty="0"/>
              <a:t>Landing Page</a:t>
            </a:r>
            <a:endParaRPr lang="en-IN" dirty="0"/>
          </a:p>
        </p:txBody>
      </p:sp>
      <p:pic>
        <p:nvPicPr>
          <p:cNvPr id="8" name="Content Placeholder 7">
            <a:extLst>
              <a:ext uri="{FF2B5EF4-FFF2-40B4-BE49-F238E27FC236}">
                <a16:creationId xmlns:a16="http://schemas.microsoft.com/office/drawing/2014/main" id="{5EB61E5C-CFA2-431F-A171-4A8964144C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9" name="Picture 8">
            <a:extLst>
              <a:ext uri="{FF2B5EF4-FFF2-40B4-BE49-F238E27FC236}">
                <a16:creationId xmlns:a16="http://schemas.microsoft.com/office/drawing/2014/main" id="{223C6DF8-EC29-426C-8A6C-3C9C2FA8E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3424096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6EAC-6A92-40D3-9872-D4558F6F8C75}"/>
              </a:ext>
            </a:extLst>
          </p:cNvPr>
          <p:cNvSpPr>
            <a:spLocks noGrp="1"/>
          </p:cNvSpPr>
          <p:nvPr>
            <p:ph type="title"/>
          </p:nvPr>
        </p:nvSpPr>
        <p:spPr/>
        <p:txBody>
          <a:bodyPr/>
          <a:lstStyle/>
          <a:p>
            <a:r>
              <a:rPr lang="en-US" dirty="0"/>
              <a:t>Sign in</a:t>
            </a:r>
            <a:endParaRPr lang="en-IN" dirty="0"/>
          </a:p>
        </p:txBody>
      </p:sp>
      <p:pic>
        <p:nvPicPr>
          <p:cNvPr id="5" name="Content Placeholder 4">
            <a:extLst>
              <a:ext uri="{FF2B5EF4-FFF2-40B4-BE49-F238E27FC236}">
                <a16:creationId xmlns:a16="http://schemas.microsoft.com/office/drawing/2014/main" id="{48F4D3A5-CD64-40B4-8C88-07AFD2FFFB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E061170C-4D54-472F-B93D-78A450C91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1913615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4E374-FE0D-409C-9422-180FE7376A82}"/>
              </a:ext>
            </a:extLst>
          </p:cNvPr>
          <p:cNvSpPr>
            <a:spLocks noGrp="1"/>
          </p:cNvSpPr>
          <p:nvPr>
            <p:ph type="title"/>
          </p:nvPr>
        </p:nvSpPr>
        <p:spPr/>
        <p:txBody>
          <a:bodyPr/>
          <a:lstStyle/>
          <a:p>
            <a:r>
              <a:rPr lang="en-US" dirty="0"/>
              <a:t>Sign up</a:t>
            </a:r>
            <a:endParaRPr lang="en-IN" dirty="0"/>
          </a:p>
        </p:txBody>
      </p:sp>
      <p:pic>
        <p:nvPicPr>
          <p:cNvPr id="5" name="Content Placeholder 4">
            <a:extLst>
              <a:ext uri="{FF2B5EF4-FFF2-40B4-BE49-F238E27FC236}">
                <a16:creationId xmlns:a16="http://schemas.microsoft.com/office/drawing/2014/main" id="{E3CE8874-C0E9-40D6-A32E-25ABA6349D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440C0996-943E-4F96-9E3E-3D329B6F4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4260864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F611-9E1C-4C40-B77B-82B6B37124AF}"/>
              </a:ext>
            </a:extLst>
          </p:cNvPr>
          <p:cNvSpPr>
            <a:spLocks noGrp="1"/>
          </p:cNvSpPr>
          <p:nvPr>
            <p:ph type="title"/>
          </p:nvPr>
        </p:nvSpPr>
        <p:spPr/>
        <p:txBody>
          <a:bodyPr/>
          <a:lstStyle/>
          <a:p>
            <a:r>
              <a:rPr lang="en-US" dirty="0"/>
              <a:t>Forgot User Id</a:t>
            </a:r>
            <a:endParaRPr lang="en-IN" dirty="0"/>
          </a:p>
        </p:txBody>
      </p:sp>
      <p:pic>
        <p:nvPicPr>
          <p:cNvPr id="5" name="Content Placeholder 4">
            <a:extLst>
              <a:ext uri="{FF2B5EF4-FFF2-40B4-BE49-F238E27FC236}">
                <a16:creationId xmlns:a16="http://schemas.microsoft.com/office/drawing/2014/main" id="{1F7DED31-D863-428A-882E-2C84DFC4E8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pic>
        <p:nvPicPr>
          <p:cNvPr id="6" name="Picture 5">
            <a:extLst>
              <a:ext uri="{FF2B5EF4-FFF2-40B4-BE49-F238E27FC236}">
                <a16:creationId xmlns:a16="http://schemas.microsoft.com/office/drawing/2014/main" id="{63088311-CB4A-46B3-884E-54DDE5658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900" y="-9331"/>
            <a:ext cx="3467100" cy="1314450"/>
          </a:xfrm>
          <a:prstGeom prst="rect">
            <a:avLst/>
          </a:prstGeom>
        </p:spPr>
      </p:pic>
    </p:spTree>
    <p:extLst>
      <p:ext uri="{BB962C8B-B14F-4D97-AF65-F5344CB8AC3E}">
        <p14:creationId xmlns:p14="http://schemas.microsoft.com/office/powerpoint/2010/main" val="39437465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309</TotalTime>
  <Words>261</Words>
  <Application>Microsoft Office PowerPoint</Application>
  <PresentationFormat>Widescreen</PresentationFormat>
  <Paragraphs>43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Century Gothic</vt:lpstr>
      <vt:lpstr>Century Gothic (Headings)</vt:lpstr>
      <vt:lpstr>Wingdings</vt:lpstr>
      <vt:lpstr>Wingdings 3</vt:lpstr>
      <vt:lpstr>Ion</vt:lpstr>
      <vt:lpstr>Cognizant  [ADM21DF006] [Airport Management System]</vt:lpstr>
      <vt:lpstr>Team</vt:lpstr>
      <vt:lpstr>Technologies</vt:lpstr>
      <vt:lpstr>Overview</vt:lpstr>
      <vt:lpstr>Schematic Diagram</vt:lpstr>
      <vt:lpstr>Landing Page</vt:lpstr>
      <vt:lpstr>Sign in</vt:lpstr>
      <vt:lpstr>Sign up</vt:lpstr>
      <vt:lpstr>Forgot User Id</vt:lpstr>
      <vt:lpstr>Forgot User Password</vt:lpstr>
      <vt:lpstr>HomePage</vt:lpstr>
      <vt:lpstr>Dashbord</vt:lpstr>
      <vt:lpstr>About Us</vt:lpstr>
      <vt:lpstr>Contact Us</vt:lpstr>
      <vt:lpstr>Profile</vt:lpstr>
      <vt:lpstr>Registration Request</vt:lpstr>
      <vt:lpstr>Plane Management</vt:lpstr>
      <vt:lpstr>Hanger Management</vt:lpstr>
      <vt:lpstr>Manage Resources</vt:lpstr>
      <vt:lpstr>View Issues</vt:lpstr>
      <vt:lpstr>Pilot Schedules</vt:lpstr>
      <vt:lpstr>Registered Flight Plan</vt:lpstr>
      <vt:lpstr>Pre Flight Checklist</vt:lpstr>
      <vt:lpstr>Post Flight Checklist</vt:lpstr>
      <vt:lpstr>Post Flight Checklist</vt:lpstr>
      <vt:lpstr>Rescheduling Requests</vt:lpstr>
      <vt:lpstr>View Hanger</vt:lpstr>
      <vt:lpstr>Hanger Management</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[adm21df006]  [airport management system]</dc:title>
  <dc:creator>harshit</dc:creator>
  <cp:lastModifiedBy>harshit</cp:lastModifiedBy>
  <cp:revision>9</cp:revision>
  <dcterms:created xsi:type="dcterms:W3CDTF">2021-11-30T05:25:21Z</dcterms:created>
  <dcterms:modified xsi:type="dcterms:W3CDTF">2021-12-03T09:26:19Z</dcterms:modified>
</cp:coreProperties>
</file>